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F5126-9B33-4211-A30B-3FD085054CE1}" type="datetimeFigureOut">
              <a:rPr lang="en-US" smtClean="0"/>
              <a:t>10/12/2011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5397F8-B8A0-4FFF-9608-7B5EB60D8D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3235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F5126-9B33-4211-A30B-3FD085054CE1}" type="datetimeFigureOut">
              <a:rPr lang="en-US" smtClean="0"/>
              <a:t>10/12/2011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5397F8-B8A0-4FFF-9608-7B5EB60D8D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75261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F5126-9B33-4211-A30B-3FD085054CE1}" type="datetimeFigureOut">
              <a:rPr lang="en-US" smtClean="0"/>
              <a:t>10/12/2011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5397F8-B8A0-4FFF-9608-7B5EB60D8D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93138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F5126-9B33-4211-A30B-3FD085054CE1}" type="datetimeFigureOut">
              <a:rPr lang="en-US" smtClean="0"/>
              <a:t>10/12/2011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5397F8-B8A0-4FFF-9608-7B5EB60D8D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93203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F5126-9B33-4211-A30B-3FD085054CE1}" type="datetimeFigureOut">
              <a:rPr lang="en-US" smtClean="0"/>
              <a:t>10/12/2011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5397F8-B8A0-4FFF-9608-7B5EB60D8D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99924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F5126-9B33-4211-A30B-3FD085054CE1}" type="datetimeFigureOut">
              <a:rPr lang="en-US" smtClean="0"/>
              <a:t>10/12/2011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5397F8-B8A0-4FFF-9608-7B5EB60D8D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60564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F5126-9B33-4211-A30B-3FD085054CE1}" type="datetimeFigureOut">
              <a:rPr lang="en-US" smtClean="0"/>
              <a:t>10/12/2011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5397F8-B8A0-4FFF-9608-7B5EB60D8D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08375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F5126-9B33-4211-A30B-3FD085054CE1}" type="datetimeFigureOut">
              <a:rPr lang="en-US" smtClean="0"/>
              <a:t>10/12/2011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5397F8-B8A0-4FFF-9608-7B5EB60D8D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62254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F5126-9B33-4211-A30B-3FD085054CE1}" type="datetimeFigureOut">
              <a:rPr lang="en-US" smtClean="0"/>
              <a:t>10/12/2011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5397F8-B8A0-4FFF-9608-7B5EB60D8D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01583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F5126-9B33-4211-A30B-3FD085054CE1}" type="datetimeFigureOut">
              <a:rPr lang="en-US" smtClean="0"/>
              <a:t>10/12/2011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5397F8-B8A0-4FFF-9608-7B5EB60D8D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81809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F5126-9B33-4211-A30B-3FD085054CE1}" type="datetimeFigureOut">
              <a:rPr lang="en-US" smtClean="0"/>
              <a:t>10/12/2011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5397F8-B8A0-4FFF-9608-7B5EB60D8D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21070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DF5126-9B33-4211-A30B-3FD085054CE1}" type="datetimeFigureOut">
              <a:rPr lang="en-US" smtClean="0"/>
              <a:t>10/12/2011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5397F8-B8A0-4FFF-9608-7B5EB60D8D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22149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image" Target="../media/image1.jpeg"/><Relationship Id="rId7" Type="http://schemas.openxmlformats.org/officeDocument/2006/relationships/image" Target="../media/image5.jpeg"/><Relationship Id="rId2" Type="http://schemas.openxmlformats.org/officeDocument/2006/relationships/hyperlink" Target="http://psipunk.com/bmw-vision-efficientdynamics-concept-car/" TargetMode="Externa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Oval 3"/>
          <p:cNvSpPr/>
          <p:nvPr/>
        </p:nvSpPr>
        <p:spPr>
          <a:xfrm>
            <a:off x="0" y="0"/>
            <a:ext cx="9144000" cy="6858000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2438400" y="1676400"/>
            <a:ext cx="4495800" cy="3505200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50" name="Picture 2" descr="BMW, Futuristic Car, 2009 Frankfurt Motor Show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1347" y="2387972"/>
            <a:ext cx="1574930" cy="20820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://ts4.mm.bing.net/images/thumbnail.aspx?q=1190561063343&amp;id=05a51b9829e1557d023a041062358c38&amp;url=http%3a%2f%2fimagehost.vendio.com%2fa%2f35031416%2faview%2fBmw_e30_M_Tech2_370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9884" y="1701511"/>
            <a:ext cx="1423988" cy="142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://ts1.mm.bing.net/images/thumbnail.aspx?q=1295289039896&amp;id=b8b863cd80b8f20077de026f8b04dd60&amp;url=http%3a%2f%2fwww.hankooktires.org%2fimages%2fhankook%2520tires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38578" y="2428874"/>
            <a:ext cx="1071563" cy="14287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http://ts2.mm.bing.net/images/thumbnail.aspx?q=1190071304241&amp;id=5c5555f829f2976616dcec46dafc3128&amp;url=http%3a%2f%2fcache.gawker.com%2fassets%2fimages%2fjalopnik%2f2009%2f03%2fPinto_Engine_EOTD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60922" y="304800"/>
            <a:ext cx="1321308" cy="1371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 descr="http://ts2.mm.bing.net/images/thumbnail.aspx?q=1251644876505&amp;id=b0b7101784b0d3b8370b52d92edb23f1&amp;url=http%3a%2f%2fwww.chrisleso.com%2fwp-content%2fuploads%2f2010%2f06%2fAlfa-Romeo-Brera-gas-break-pedal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7070" y="5334000"/>
            <a:ext cx="1824506" cy="1295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0" name="Picture 12" descr="http://ts2.mm.bing.net/images/thumbnail.aspx?q=1264655677365&amp;id=d8658c9669b7cfa2899ffd8478f09ef3&amp;url=http%3a%2f%2fwww.autofans.us%2fimages%2fHonda%2f2009%2520Honda%2520Civic%2520Hybrid%25201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00" y="2862407"/>
            <a:ext cx="1699778" cy="11331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64805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0" y="0"/>
            <a:ext cx="9144000" cy="6858000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2438400" y="1676400"/>
            <a:ext cx="4495800" cy="3505200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074" name="Picture 2" descr="http://ts2.mm.bing.net/images/thumbnail.aspx?q=1231755813301&amp;id=483fb10e9a2aebf0277728b9fe3dedf5&amp;url=http%3a%2f%2fi40.photobucket.com%2falbums%2fe233%2fjohnson8707%2fHollister_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57550" y="2357437"/>
            <a:ext cx="2857500" cy="2143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://ts4.mm.bing.net/images/thumbnail.aspx?q=1291857505451&amp;id=68c2264b441d47d676ed1c11a76dd2fc&amp;url=http%3a%2f%2fwww.abercrombieandfitchoutletonline.com%2fproduct_images%2fz%2f548%2fHollister_Mens_Tees_07__18502_zoom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3564" y="1676400"/>
            <a:ext cx="1600200" cy="160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http://ts1.mm.bing.net/images/thumbnail.aspx?q=1278290703916&amp;id=43ac550c1b964c73bac39c70535ea57b&amp;url=http%3a%2f%2fwww.9goods.net%2fimages%2f201004%2fsource_img%2f13541_64%2fhollister-2010-jeans-for-men-in-13541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29425" y="3905250"/>
            <a:ext cx="1428750" cy="142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 descr="http://ts3.mm.bing.net/images/thumbnail.aspx?q=1308578417714&amp;id=64b3b7b80a9d4a44e557e6f4a096b95e&amp;url=http%3a%2f%2ftradingbus.com%2fimages%2f200907%2fgoods_img%2f10397_G_1248074891383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5120120" y="247650"/>
            <a:ext cx="1428750" cy="142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2" name="Picture 10" descr="http://ts1.mm.bing.net/images/thumbnail.aspx?q=1269314290320&amp;id=5adc13922cfd596a127864bc4ff5470c&amp;url=http%3a%2f%2fwww.quartzwatches.org%2fpictures%2fHollister%2fMen-Hollister-Shirts-HS1103310005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040" y="5204763"/>
            <a:ext cx="1071563" cy="1071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16697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0" y="0"/>
            <a:ext cx="9144000" cy="6858000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2438400" y="1676400"/>
            <a:ext cx="4495800" cy="3505200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098" name="Picture 2" descr="http://customerservicevoodoo.files.wordpress.com/2008/11/appl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06700" y="2019300"/>
            <a:ext cx="3759200" cy="2819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://ts2.mm.bing.net/images/thumbnail.aspx?q=1199205520005&amp;id=8ec8ba26e6b1920633518134c378f88d&amp;url=http%3a%2f%2fwww.gildedlife.com%2fwp-content%2fuploads%2f2010%2f07%2fnew-apple-imac-computer-front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2676017"/>
            <a:ext cx="1866900" cy="15059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http://ts4.mm.bing.net/images/thumbnail.aspx?q=1289632620835&amp;id=919de2e04092cffb3dc5714e233268bc&amp;url=http%3a%2f%2fwww.instablogsimages.com%2fimages%2f2010%2f06%2f08%2fapple-iphone-4_2_69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2800" y="2957103"/>
            <a:ext cx="1803400" cy="11902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4" name="Picture 8" descr="http://ts1.mm.bing.net/images/thumbnail.aspx?q=1199177869368&amp;id=5802daca1a332f881b5ec9561422de5a&amp;url=http%3a%2f%2fwww.trueloaded.com%2fimages%2fApple-iPod-Nano-16GB-500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3860" y="5334000"/>
            <a:ext cx="1224880" cy="12248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6" name="Picture 10" descr="http://ts2.mm.bing.net/images/thumbnail.aspx?q=1220941650553&amp;id=0e758f5b9b5730b33f0c45bcc4e0081c&amp;url=http%3a%2f%2felmundotech.files.wordpress.com%2f2010%2f01%2fipad_hero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9990" y="240723"/>
            <a:ext cx="1428750" cy="142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07386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13855" y="-101746"/>
            <a:ext cx="9144000" cy="6858000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2438400" y="1676400"/>
            <a:ext cx="4495800" cy="3505200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122" name="Picture 2" descr="http://ts1.mm.bing.net/images/thumbnail.aspx?q=1203811783012&amp;id=c6c47a0c2a4911341f8ec726df491fc6&amp;url=http%3a%2f%2fscreencrave.frsucrave.netdna-cdn.com%2fwp-content%2fuploads%2f2011%2f08%2ffox-network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2800" y="2690812"/>
            <a:ext cx="2857500" cy="1476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http://ts2.mm.bing.net/images/thumbnail.aspx?q=1242311961117&amp;id=3ab58b7b94b51acf8d85efc7860a2c10&amp;url=http%3a%2f%2fwww.carseywolf.ucsb.edu%2ffiles%2fFamily_168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26619" y="269297"/>
            <a:ext cx="2490762" cy="1400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http://ts1.mm.bing.net/images/thumbnail.aspx?q=1278007576136&amp;id=3a6cf06cd6d204ac589da64b688a0e82&amp;url=http%3a%2f%2fmedia.al.com%2fentertainment-press-register%2fphoto%2fthe-simpsons-2c4e6ca4ef870c9e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841912"/>
            <a:ext cx="1746516" cy="15776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8" name="Picture 8" descr="http://ts2.mm.bing.net/images/thumbnail.aspx?q=1236588241961&amp;id=f89462063680258c9ba9fd2e1346a63e&amp;url=http%3a%2f%2fwww.otrastardes.com%2fwp-content%2fuploads%2f2010%2f09%2fdr-house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2800" y="2627166"/>
            <a:ext cx="1866900" cy="1400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2" name="Picture 12" descr="http://ts3.mm.bing.net/images/thumbnail.aspx?q=1281953836126&amp;id=f1326f32791d1b2bd5b8d21e9dce535b&amp;url=http%3a%2f%2fwww.issues.cc%2fuploads%2fThe-Chicago-Code-20110511-172730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0450" y="5153240"/>
            <a:ext cx="1943100" cy="1476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46933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0" y="0"/>
            <a:ext cx="9144000" cy="6858000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2438400" y="1676400"/>
            <a:ext cx="4495800" cy="3505200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146" name="Picture 2" descr="http://ts4.mm.bing.net/images/thumbnail.aspx?q=1308392037251&amp;id=70f703a24ecb8f0f92e6a73e69b806b8&amp;url=http%3a%2f%2fi727.photobucket.com%2falbums%2fww278%2fbcreighton09%2fModifiedNikeLog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0" y="2057400"/>
            <a:ext cx="3657599" cy="27431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http://ts2.mm.bing.net/images/thumbnail.aspx?q=1252884227821&amp;id=7004a4e7a389262539978cef87139e7f&amp;url=http%3a%2f%2fwww.myairshoes.com%2fwp-content%2fuploads%2f2007%2f06%2fpigeon-poop-mid-nike-dunks-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63636" y="76201"/>
            <a:ext cx="2133600" cy="160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0" name="Picture 6" descr="http://ts1.mm.bing.net/images/thumbnail.aspx?q=1292760973596&amp;id=b04ace7ed333f60dd5367868f88874c6&amp;url=http%3a%2f%2fwww.nikeblog.com%2fwp-content%2fuploads%2f2010%2f12%2fNike-Air-Zoom-Alpha-Talon-Cleat-5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193" y="2714624"/>
            <a:ext cx="2101105" cy="1428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2" name="Picture 8" descr="http://ts1.mm.bing.net/images/thumbnail.aspx?q=1278731957036&amp;id=34f10329a03f7ff9ce5eced51b491730&amp;url=http%3a%2f%2fwww.broadgreen.com%2fimages%2fbig%2fBR00272N-2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2800" y="2819400"/>
            <a:ext cx="1457325" cy="1943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4" name="Picture 10" descr="http://ts4.mm.bing.net/images/thumbnail.aspx?q=1190127741055&amp;id=6d28e9e8226f6ed171005279817d1dd1&amp;url=http%3a%2f%2fi2.avlws.com%2f84%2fl49979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50302" y="5391150"/>
            <a:ext cx="1257300" cy="1257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12956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47</TotalTime>
  <Words>0</Words>
  <Application>Microsoft Office PowerPoint</Application>
  <PresentationFormat>On-screen Show (4:3)</PresentationFormat>
  <Paragraphs>0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student</dc:creator>
  <cp:lastModifiedBy>student</cp:lastModifiedBy>
  <cp:revision>5</cp:revision>
  <dcterms:created xsi:type="dcterms:W3CDTF">2011-10-12T12:01:44Z</dcterms:created>
  <dcterms:modified xsi:type="dcterms:W3CDTF">2011-10-12T12:49:13Z</dcterms:modified>
</cp:coreProperties>
</file>